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2A80-EF57-44F5-BFC0-1E21DE675A2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146C-6135-40EF-9400-381C8DD7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ia.ru/abitura_rus/20181022/1531069799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МОУ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Пижемская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СОШ проведены мероприятия, направленные на информирование участников образовательного процесса по вопросам государственной итоговой аттестации по образовательным программам среднего общего образования.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43400" y="4525144"/>
            <a:ext cx="5400600" cy="233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классном часе и родительском собрании были использованы материалы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«Что нужно знать о своих правах на ЕГЭ и как действовать»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(ссылка: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https://ria.ru/abitura_rus/20181022/1531069799.html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а при работе с педагогами в рамках педсовета, ШМО, индивидуальных консультаций были рассмотрены материалы по вопросам ЕГЭ с сайта ФИПИ.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Годунова ВВ\Рабочий стол\фотоотчёт ЕГЭ\кл. час в 11 класс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19280"/>
          <a:stretch>
            <a:fillRect/>
          </a:stretch>
        </p:blipFill>
        <p:spPr bwMode="auto">
          <a:xfrm>
            <a:off x="251520" y="1484784"/>
            <a:ext cx="3820428" cy="2312876"/>
          </a:xfrm>
          <a:prstGeom prst="rect">
            <a:avLst/>
          </a:prstGeom>
          <a:noFill/>
        </p:spPr>
      </p:pic>
      <p:pic>
        <p:nvPicPr>
          <p:cNvPr id="11" name="Picture 2" descr="C:\Documents and Settings\Годунова ВВ\Рабочий стол\фотоотчёт ЕГЭ\родительское собрание в 11 класс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05064"/>
            <a:ext cx="3456384" cy="2592288"/>
          </a:xfrm>
          <a:prstGeom prst="rect">
            <a:avLst/>
          </a:prstGeom>
          <a:noFill/>
        </p:spPr>
      </p:pic>
      <p:pic>
        <p:nvPicPr>
          <p:cNvPr id="12" name="Picture 3" descr="C:\Documents and Settings\Годунова ВВ\Рабочий стол\фотоотчёт ЕГЭ\род. собрани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412776"/>
            <a:ext cx="352839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 МОУ Пижемская СОШ проведены мероприятия, направленные на информирование участников образовательного процесса по вопросам государственной итоговой аттестации по образовательным программам среднего общего образования. </vt:lpstr>
    </vt:vector>
  </TitlesOfParts>
  <Company>МОУ Пижемская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Васильевна</dc:creator>
  <cp:lastModifiedBy>Вера Васильевна</cp:lastModifiedBy>
  <cp:revision>4</cp:revision>
  <dcterms:created xsi:type="dcterms:W3CDTF">2018-11-26T11:12:51Z</dcterms:created>
  <dcterms:modified xsi:type="dcterms:W3CDTF">2018-11-26T11:53:24Z</dcterms:modified>
</cp:coreProperties>
</file>